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1" r:id="rId3"/>
    <p:sldId id="257" r:id="rId4"/>
    <p:sldId id="264" r:id="rId5"/>
    <p:sldId id="259" r:id="rId6"/>
    <p:sldId id="258" r:id="rId7"/>
    <p:sldId id="271" r:id="rId8"/>
    <p:sldId id="273" r:id="rId9"/>
    <p:sldId id="270" r:id="rId10"/>
    <p:sldId id="260" r:id="rId11"/>
    <p:sldId id="272" r:id="rId12"/>
    <p:sldId id="262" r:id="rId13"/>
    <p:sldId id="265" r:id="rId14"/>
    <p:sldId id="266" r:id="rId15"/>
    <p:sldId id="267" r:id="rId16"/>
    <p:sldId id="268"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76" d="100"/>
          <a:sy n="76" d="100"/>
        </p:scale>
        <p:origin x="540" y="84"/>
      </p:cViewPr>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39E995C-3127-4327-973F-A40E2D18EDE9}" type="datetimeFigureOut">
              <a:rPr lang="en-GB" smtClean="0"/>
              <a:t>12/06/2017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6EE623-7BDB-4438-B5B7-0981D65D1700}" type="slidenum">
              <a:rPr lang="en-GB" smtClean="0"/>
              <a:t>‹#›</a:t>
            </a:fld>
            <a:endParaRPr lang="en-GB"/>
          </a:p>
        </p:txBody>
      </p:sp>
    </p:spTree>
    <p:extLst>
      <p:ext uri="{BB962C8B-B14F-4D97-AF65-F5344CB8AC3E}">
        <p14:creationId xmlns:p14="http://schemas.microsoft.com/office/powerpoint/2010/main" val="177825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39E995C-3127-4327-973F-A40E2D18EDE9}" type="datetimeFigureOut">
              <a:rPr lang="en-GB" smtClean="0"/>
              <a:t>12/06/2017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6EE623-7BDB-4438-B5B7-0981D65D1700}" type="slidenum">
              <a:rPr lang="en-GB" smtClean="0"/>
              <a:t>‹#›</a:t>
            </a:fld>
            <a:endParaRPr lang="en-GB"/>
          </a:p>
        </p:txBody>
      </p:sp>
    </p:spTree>
    <p:extLst>
      <p:ext uri="{BB962C8B-B14F-4D97-AF65-F5344CB8AC3E}">
        <p14:creationId xmlns:p14="http://schemas.microsoft.com/office/powerpoint/2010/main" val="2534843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39E995C-3127-4327-973F-A40E2D18EDE9}" type="datetimeFigureOut">
              <a:rPr lang="en-GB" smtClean="0"/>
              <a:t>12/06/2017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6EE623-7BDB-4438-B5B7-0981D65D1700}" type="slidenum">
              <a:rPr lang="en-GB" smtClean="0"/>
              <a:t>‹#›</a:t>
            </a:fld>
            <a:endParaRPr lang="en-GB"/>
          </a:p>
        </p:txBody>
      </p:sp>
    </p:spTree>
    <p:extLst>
      <p:ext uri="{BB962C8B-B14F-4D97-AF65-F5344CB8AC3E}">
        <p14:creationId xmlns:p14="http://schemas.microsoft.com/office/powerpoint/2010/main" val="1827948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39E995C-3127-4327-973F-A40E2D18EDE9}" type="datetimeFigureOut">
              <a:rPr lang="en-GB" smtClean="0"/>
              <a:t>12/06/2017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6EE623-7BDB-4438-B5B7-0981D65D1700}" type="slidenum">
              <a:rPr lang="en-GB" smtClean="0"/>
              <a:t>‹#›</a:t>
            </a:fld>
            <a:endParaRPr lang="en-GB"/>
          </a:p>
        </p:txBody>
      </p:sp>
    </p:spTree>
    <p:extLst>
      <p:ext uri="{BB962C8B-B14F-4D97-AF65-F5344CB8AC3E}">
        <p14:creationId xmlns:p14="http://schemas.microsoft.com/office/powerpoint/2010/main" val="2078750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9E995C-3127-4327-973F-A40E2D18EDE9}" type="datetimeFigureOut">
              <a:rPr lang="en-GB" smtClean="0"/>
              <a:t>12/06/2017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6EE623-7BDB-4438-B5B7-0981D65D1700}" type="slidenum">
              <a:rPr lang="en-GB" smtClean="0"/>
              <a:t>‹#›</a:t>
            </a:fld>
            <a:endParaRPr lang="en-GB"/>
          </a:p>
        </p:txBody>
      </p:sp>
    </p:spTree>
    <p:extLst>
      <p:ext uri="{BB962C8B-B14F-4D97-AF65-F5344CB8AC3E}">
        <p14:creationId xmlns:p14="http://schemas.microsoft.com/office/powerpoint/2010/main" val="1803971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39E995C-3127-4327-973F-A40E2D18EDE9}" type="datetimeFigureOut">
              <a:rPr lang="en-GB" smtClean="0"/>
              <a:t>12/06/2017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6EE623-7BDB-4438-B5B7-0981D65D1700}" type="slidenum">
              <a:rPr lang="en-GB" smtClean="0"/>
              <a:t>‹#›</a:t>
            </a:fld>
            <a:endParaRPr lang="en-GB"/>
          </a:p>
        </p:txBody>
      </p:sp>
    </p:spTree>
    <p:extLst>
      <p:ext uri="{BB962C8B-B14F-4D97-AF65-F5344CB8AC3E}">
        <p14:creationId xmlns:p14="http://schemas.microsoft.com/office/powerpoint/2010/main" val="385493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39E995C-3127-4327-973F-A40E2D18EDE9}" type="datetimeFigureOut">
              <a:rPr lang="en-GB" smtClean="0"/>
              <a:t>12/06/2017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76EE623-7BDB-4438-B5B7-0981D65D1700}" type="slidenum">
              <a:rPr lang="en-GB" smtClean="0"/>
              <a:t>‹#›</a:t>
            </a:fld>
            <a:endParaRPr lang="en-GB"/>
          </a:p>
        </p:txBody>
      </p:sp>
    </p:spTree>
    <p:extLst>
      <p:ext uri="{BB962C8B-B14F-4D97-AF65-F5344CB8AC3E}">
        <p14:creationId xmlns:p14="http://schemas.microsoft.com/office/powerpoint/2010/main" val="3781802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39E995C-3127-4327-973F-A40E2D18EDE9}" type="datetimeFigureOut">
              <a:rPr lang="en-GB" smtClean="0"/>
              <a:t>12/06/2017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76EE623-7BDB-4438-B5B7-0981D65D1700}" type="slidenum">
              <a:rPr lang="en-GB" smtClean="0"/>
              <a:t>‹#›</a:t>
            </a:fld>
            <a:endParaRPr lang="en-GB"/>
          </a:p>
        </p:txBody>
      </p:sp>
    </p:spTree>
    <p:extLst>
      <p:ext uri="{BB962C8B-B14F-4D97-AF65-F5344CB8AC3E}">
        <p14:creationId xmlns:p14="http://schemas.microsoft.com/office/powerpoint/2010/main" val="405495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E995C-3127-4327-973F-A40E2D18EDE9}" type="datetimeFigureOut">
              <a:rPr lang="en-GB" smtClean="0"/>
              <a:t>12/06/2017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76EE623-7BDB-4438-B5B7-0981D65D1700}" type="slidenum">
              <a:rPr lang="en-GB" smtClean="0"/>
              <a:t>‹#›</a:t>
            </a:fld>
            <a:endParaRPr lang="en-GB"/>
          </a:p>
        </p:txBody>
      </p:sp>
    </p:spTree>
    <p:extLst>
      <p:ext uri="{BB962C8B-B14F-4D97-AF65-F5344CB8AC3E}">
        <p14:creationId xmlns:p14="http://schemas.microsoft.com/office/powerpoint/2010/main" val="1183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9E995C-3127-4327-973F-A40E2D18EDE9}" type="datetimeFigureOut">
              <a:rPr lang="en-GB" smtClean="0"/>
              <a:t>12/06/2017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6EE623-7BDB-4438-B5B7-0981D65D1700}" type="slidenum">
              <a:rPr lang="en-GB" smtClean="0"/>
              <a:t>‹#›</a:t>
            </a:fld>
            <a:endParaRPr lang="en-GB"/>
          </a:p>
        </p:txBody>
      </p:sp>
    </p:spTree>
    <p:extLst>
      <p:ext uri="{BB962C8B-B14F-4D97-AF65-F5344CB8AC3E}">
        <p14:creationId xmlns:p14="http://schemas.microsoft.com/office/powerpoint/2010/main" val="1836269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9E995C-3127-4327-973F-A40E2D18EDE9}" type="datetimeFigureOut">
              <a:rPr lang="en-GB" smtClean="0"/>
              <a:t>12/06/2017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6EE623-7BDB-4438-B5B7-0981D65D1700}" type="slidenum">
              <a:rPr lang="en-GB" smtClean="0"/>
              <a:t>‹#›</a:t>
            </a:fld>
            <a:endParaRPr lang="en-GB"/>
          </a:p>
        </p:txBody>
      </p:sp>
    </p:spTree>
    <p:extLst>
      <p:ext uri="{BB962C8B-B14F-4D97-AF65-F5344CB8AC3E}">
        <p14:creationId xmlns:p14="http://schemas.microsoft.com/office/powerpoint/2010/main" val="3768938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E995C-3127-4327-973F-A40E2D18EDE9}" type="datetimeFigureOut">
              <a:rPr lang="en-GB" smtClean="0"/>
              <a:t>12/06/2017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6EE623-7BDB-4438-B5B7-0981D65D1700}" type="slidenum">
              <a:rPr lang="en-GB" smtClean="0"/>
              <a:t>‹#›</a:t>
            </a:fld>
            <a:endParaRPr lang="en-GB"/>
          </a:p>
        </p:txBody>
      </p:sp>
    </p:spTree>
    <p:extLst>
      <p:ext uri="{BB962C8B-B14F-4D97-AF65-F5344CB8AC3E}">
        <p14:creationId xmlns:p14="http://schemas.microsoft.com/office/powerpoint/2010/main" val="2584098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963" y="2006600"/>
            <a:ext cx="6989258" cy="4647113"/>
          </a:xfrm>
          <a:prstGeom prst="rect">
            <a:avLst/>
          </a:prstGeom>
        </p:spPr>
      </p:pic>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4800" y="5273878"/>
            <a:ext cx="1683740" cy="1379835"/>
          </a:xfrm>
          <a:prstGeom prst="rect">
            <a:avLst/>
          </a:prstGeom>
        </p:spPr>
      </p:pic>
      <p:sp>
        <p:nvSpPr>
          <p:cNvPr id="4" name="TextBox 3"/>
          <p:cNvSpPr txBox="1"/>
          <p:nvPr/>
        </p:nvSpPr>
        <p:spPr>
          <a:xfrm>
            <a:off x="228263" y="236789"/>
            <a:ext cx="6248737" cy="1323439"/>
          </a:xfrm>
          <a:prstGeom prst="rect">
            <a:avLst/>
          </a:prstGeom>
          <a:noFill/>
        </p:spPr>
        <p:txBody>
          <a:bodyPr wrap="square" rtlCol="0">
            <a:spAutoFit/>
          </a:bodyPr>
          <a:lstStyle/>
          <a:p>
            <a:r>
              <a:rPr lang="en-GB" sz="8000" dirty="0" smtClean="0">
                <a:solidFill>
                  <a:srgbClr val="0070C0"/>
                </a:solidFill>
                <a:latin typeface="Hand Of Sean" panose="02000500000000000000" pitchFamily="2" charset="-128"/>
                <a:ea typeface="Hand Of Sean" panose="02000500000000000000" pitchFamily="2" charset="-128"/>
              </a:rPr>
              <a:t>Be Brave</a:t>
            </a:r>
            <a:endParaRPr lang="en-GB" sz="8000" dirty="0">
              <a:solidFill>
                <a:srgbClr val="0070C0"/>
              </a:solidFill>
              <a:latin typeface="Hand Of Sean" panose="02000500000000000000" pitchFamily="2" charset="-128"/>
              <a:ea typeface="Hand Of Sean" panose="02000500000000000000" pitchFamily="2" charset="-128"/>
            </a:endParaRPr>
          </a:p>
        </p:txBody>
      </p:sp>
      <p:sp>
        <p:nvSpPr>
          <p:cNvPr id="5" name="TextBox 4"/>
          <p:cNvSpPr txBox="1"/>
          <p:nvPr/>
        </p:nvSpPr>
        <p:spPr>
          <a:xfrm>
            <a:off x="367115" y="1360173"/>
            <a:ext cx="4978737" cy="400110"/>
          </a:xfrm>
          <a:prstGeom prst="rect">
            <a:avLst/>
          </a:prstGeom>
          <a:noFill/>
        </p:spPr>
        <p:txBody>
          <a:bodyPr wrap="square" rtlCol="0">
            <a:spAutoFit/>
          </a:bodyPr>
          <a:lstStyle/>
          <a:p>
            <a:r>
              <a:rPr lang="en-GB" sz="2000" dirty="0" smtClean="0">
                <a:latin typeface="Rockwell" panose="02060603020205020403" pitchFamily="18" charset="0"/>
              </a:rPr>
              <a:t>be brave, speak out and share the Bible</a:t>
            </a:r>
            <a:endParaRPr lang="en-GB" sz="2000" dirty="0">
              <a:latin typeface="Rockwell" panose="02060603020205020403" pitchFamily="18" charset="0"/>
            </a:endParaRPr>
          </a:p>
        </p:txBody>
      </p:sp>
      <p:sp>
        <p:nvSpPr>
          <p:cNvPr id="6" name="TextBox 5"/>
          <p:cNvSpPr txBox="1"/>
          <p:nvPr/>
        </p:nvSpPr>
        <p:spPr>
          <a:xfrm>
            <a:off x="5345852" y="606121"/>
            <a:ext cx="4936775" cy="954107"/>
          </a:xfrm>
          <a:prstGeom prst="rect">
            <a:avLst/>
          </a:prstGeom>
          <a:noFill/>
        </p:spPr>
        <p:txBody>
          <a:bodyPr wrap="square" rtlCol="0">
            <a:spAutoFit/>
          </a:bodyPr>
          <a:lstStyle/>
          <a:p>
            <a:pPr algn="ctr"/>
            <a:r>
              <a:rPr lang="en-GB" sz="2800" dirty="0">
                <a:solidFill>
                  <a:srgbClr val="0070C0"/>
                </a:solidFill>
                <a:latin typeface="Rockwell" panose="02060603020205020403" pitchFamily="18" charset="0"/>
              </a:rPr>
              <a:t>T</a:t>
            </a:r>
            <a:r>
              <a:rPr lang="en-GB" sz="2800" dirty="0" smtClean="0">
                <a:solidFill>
                  <a:srgbClr val="0070C0"/>
                </a:solidFill>
                <a:latin typeface="Rockwell" panose="02060603020205020403" pitchFamily="18" charset="0"/>
              </a:rPr>
              <a:t>he Bible Society in Egypt</a:t>
            </a:r>
            <a:endParaRPr lang="en-GB" sz="2800" dirty="0">
              <a:solidFill>
                <a:srgbClr val="0070C0"/>
              </a:solidFill>
              <a:latin typeface="Rockwell" panose="02060603020205020403" pitchFamily="18" charset="0"/>
            </a:endParaRPr>
          </a:p>
          <a:p>
            <a:pPr algn="ctr"/>
            <a:r>
              <a:rPr lang="en-GB" sz="2800" dirty="0" err="1" smtClean="0">
                <a:solidFill>
                  <a:srgbClr val="0070C0"/>
                </a:solidFill>
                <a:latin typeface="Rockwell" panose="02060603020205020403" pitchFamily="18" charset="0"/>
              </a:rPr>
              <a:t>Kingo</a:t>
            </a:r>
            <a:r>
              <a:rPr lang="en-GB" sz="2800" dirty="0" smtClean="0">
                <a:solidFill>
                  <a:srgbClr val="0070C0"/>
                </a:solidFill>
                <a:latin typeface="Rockwell" panose="02060603020205020403" pitchFamily="18" charset="0"/>
              </a:rPr>
              <a:t> Festivals for Kids</a:t>
            </a:r>
            <a:endParaRPr lang="en-GB" sz="2800" dirty="0">
              <a:solidFill>
                <a:srgbClr val="0070C0"/>
              </a:solidFill>
              <a:latin typeface="Rockwell" panose="02060603020205020403"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2897" y="2006600"/>
            <a:ext cx="3102226" cy="4653340"/>
          </a:xfrm>
          <a:prstGeom prst="rect">
            <a:avLst/>
          </a:prstGeom>
        </p:spPr>
      </p:pic>
    </p:spTree>
    <p:extLst>
      <p:ext uri="{BB962C8B-B14F-4D97-AF65-F5344CB8AC3E}">
        <p14:creationId xmlns:p14="http://schemas.microsoft.com/office/powerpoint/2010/main" val="1829120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3658"/>
          <a:stretch/>
        </p:blipFill>
        <p:spPr>
          <a:xfrm>
            <a:off x="177800" y="812799"/>
            <a:ext cx="10147300" cy="5840913"/>
          </a:xfrm>
          <a:prstGeom prst="rect">
            <a:avLst/>
          </a:prstGeom>
        </p:spPr>
      </p:pic>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4800" y="5273878"/>
            <a:ext cx="1683740" cy="1379835"/>
          </a:xfrm>
          <a:prstGeom prst="rect">
            <a:avLst/>
          </a:prstGeom>
        </p:spPr>
      </p:pic>
      <p:sp>
        <p:nvSpPr>
          <p:cNvPr id="4" name="TextBox 3"/>
          <p:cNvSpPr txBox="1"/>
          <p:nvPr/>
        </p:nvSpPr>
        <p:spPr>
          <a:xfrm>
            <a:off x="177800" y="228600"/>
            <a:ext cx="10934700" cy="461665"/>
          </a:xfrm>
          <a:prstGeom prst="rect">
            <a:avLst/>
          </a:prstGeom>
          <a:noFill/>
        </p:spPr>
        <p:txBody>
          <a:bodyPr wrap="square" rtlCol="0">
            <a:spAutoFit/>
          </a:bodyPr>
          <a:lstStyle/>
          <a:p>
            <a:r>
              <a:rPr lang="en-GB" sz="2400" dirty="0" smtClean="0"/>
              <a:t>At every Festival </a:t>
            </a:r>
            <a:r>
              <a:rPr lang="en-GB" sz="2400" dirty="0" err="1" smtClean="0"/>
              <a:t>Kingo</a:t>
            </a:r>
            <a:r>
              <a:rPr lang="en-GB" sz="2400" dirty="0" smtClean="0"/>
              <a:t> likes to meet the kids and give them Bibles and Activity Books</a:t>
            </a:r>
            <a:endParaRPr lang="en-GB" sz="2400" dirty="0"/>
          </a:p>
        </p:txBody>
      </p:sp>
    </p:spTree>
    <p:extLst>
      <p:ext uri="{BB962C8B-B14F-4D97-AF65-F5344CB8AC3E}">
        <p14:creationId xmlns:p14="http://schemas.microsoft.com/office/powerpoint/2010/main" val="4145726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4800" y="5273878"/>
            <a:ext cx="1683740" cy="1379835"/>
          </a:xfrm>
          <a:prstGeom prst="rect">
            <a:avLst/>
          </a:prstGeom>
        </p:spPr>
      </p:pic>
      <p:sp>
        <p:nvSpPr>
          <p:cNvPr id="4" name="TextBox 3"/>
          <p:cNvSpPr txBox="1"/>
          <p:nvPr/>
        </p:nvSpPr>
        <p:spPr>
          <a:xfrm>
            <a:off x="177800" y="228600"/>
            <a:ext cx="10934700" cy="461665"/>
          </a:xfrm>
          <a:prstGeom prst="rect">
            <a:avLst/>
          </a:prstGeom>
          <a:noFill/>
        </p:spPr>
        <p:txBody>
          <a:bodyPr wrap="square" rtlCol="0">
            <a:spAutoFit/>
          </a:bodyPr>
          <a:lstStyle/>
          <a:p>
            <a:r>
              <a:rPr lang="en-GB" sz="2400" dirty="0" smtClean="0"/>
              <a:t>The Bible Activity Books might look like this. </a:t>
            </a:r>
            <a:endParaRPr lang="en-GB"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00" y="690265"/>
            <a:ext cx="10058400" cy="6035040"/>
          </a:xfrm>
          <a:prstGeom prst="rect">
            <a:avLst/>
          </a:prstGeom>
        </p:spPr>
      </p:pic>
    </p:spTree>
    <p:extLst>
      <p:ext uri="{BB962C8B-B14F-4D97-AF65-F5344CB8AC3E}">
        <p14:creationId xmlns:p14="http://schemas.microsoft.com/office/powerpoint/2010/main" val="37065199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4185"/>
          <a:stretch/>
        </p:blipFill>
        <p:spPr>
          <a:xfrm>
            <a:off x="127508" y="827905"/>
            <a:ext cx="10210292" cy="5825807"/>
          </a:xfrm>
          <a:prstGeom prst="rect">
            <a:avLst/>
          </a:prstGeom>
        </p:spPr>
      </p:pic>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4800" y="5273878"/>
            <a:ext cx="1683740" cy="1379835"/>
          </a:xfrm>
          <a:prstGeom prst="rect">
            <a:avLst/>
          </a:prstGeom>
        </p:spPr>
      </p:pic>
      <p:sp>
        <p:nvSpPr>
          <p:cNvPr id="5" name="TextBox 4"/>
          <p:cNvSpPr txBox="1"/>
          <p:nvPr/>
        </p:nvSpPr>
        <p:spPr>
          <a:xfrm>
            <a:off x="177800" y="228600"/>
            <a:ext cx="10934700" cy="461665"/>
          </a:xfrm>
          <a:prstGeom prst="rect">
            <a:avLst/>
          </a:prstGeom>
          <a:noFill/>
        </p:spPr>
        <p:txBody>
          <a:bodyPr wrap="square" rtlCol="0">
            <a:spAutoFit/>
          </a:bodyPr>
          <a:lstStyle/>
          <a:p>
            <a:r>
              <a:rPr lang="en-GB" sz="2400" dirty="0" smtClean="0"/>
              <a:t>Sometimes kids can’t go to the festivals, so </a:t>
            </a:r>
            <a:r>
              <a:rPr lang="en-GB" sz="2400" dirty="0" err="1" smtClean="0"/>
              <a:t>Kingo</a:t>
            </a:r>
            <a:r>
              <a:rPr lang="en-GB" sz="2400" dirty="0" smtClean="0"/>
              <a:t> goes and visits them.</a:t>
            </a:r>
            <a:endParaRPr lang="en-GB" sz="2400" dirty="0"/>
          </a:p>
        </p:txBody>
      </p:sp>
    </p:spTree>
    <p:extLst>
      <p:ext uri="{BB962C8B-B14F-4D97-AF65-F5344CB8AC3E}">
        <p14:creationId xmlns:p14="http://schemas.microsoft.com/office/powerpoint/2010/main" val="8676559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700" y="900969"/>
            <a:ext cx="10236200" cy="5752744"/>
          </a:xfrm>
          <a:prstGeom prst="rect">
            <a:avLst/>
          </a:prstGeom>
        </p:spPr>
      </p:pic>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4800" y="5273878"/>
            <a:ext cx="1683740" cy="1379835"/>
          </a:xfrm>
          <a:prstGeom prst="rect">
            <a:avLst/>
          </a:prstGeom>
        </p:spPr>
      </p:pic>
      <p:sp>
        <p:nvSpPr>
          <p:cNvPr id="4" name="TextBox 3"/>
          <p:cNvSpPr txBox="1"/>
          <p:nvPr/>
        </p:nvSpPr>
        <p:spPr>
          <a:xfrm>
            <a:off x="177800" y="228600"/>
            <a:ext cx="10934700" cy="461665"/>
          </a:xfrm>
          <a:prstGeom prst="rect">
            <a:avLst/>
          </a:prstGeom>
          <a:noFill/>
        </p:spPr>
        <p:txBody>
          <a:bodyPr wrap="square" rtlCol="0">
            <a:spAutoFit/>
          </a:bodyPr>
          <a:lstStyle/>
          <a:p>
            <a:r>
              <a:rPr lang="en-GB" sz="2400" dirty="0" smtClean="0"/>
              <a:t>Kids are so happy to be given Bibles</a:t>
            </a:r>
            <a:endParaRPr lang="en-GB" sz="2400" dirty="0"/>
          </a:p>
        </p:txBody>
      </p:sp>
    </p:spTree>
    <p:extLst>
      <p:ext uri="{BB962C8B-B14F-4D97-AF65-F5344CB8AC3E}">
        <p14:creationId xmlns:p14="http://schemas.microsoft.com/office/powerpoint/2010/main" val="16915317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4800" y="5273878"/>
            <a:ext cx="1683740" cy="1379835"/>
          </a:xfrm>
          <a:prstGeom prst="rect">
            <a:avLst/>
          </a:prstGeom>
        </p:spPr>
      </p:pic>
      <p:sp>
        <p:nvSpPr>
          <p:cNvPr id="3" name="TextBox 2"/>
          <p:cNvSpPr txBox="1"/>
          <p:nvPr/>
        </p:nvSpPr>
        <p:spPr>
          <a:xfrm>
            <a:off x="184151" y="368300"/>
            <a:ext cx="10934700" cy="461665"/>
          </a:xfrm>
          <a:prstGeom prst="rect">
            <a:avLst/>
          </a:prstGeom>
          <a:noFill/>
        </p:spPr>
        <p:txBody>
          <a:bodyPr wrap="square" rtlCol="0">
            <a:spAutoFit/>
          </a:bodyPr>
          <a:lstStyle/>
          <a:p>
            <a:r>
              <a:rPr lang="en-GB" sz="2400" dirty="0" smtClean="0"/>
              <a:t>For many kids this will be the first Bible they will have owned</a:t>
            </a:r>
            <a:endParaRPr lang="en-GB"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4098" y="1384300"/>
            <a:ext cx="3200400" cy="4800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48502" y="1384300"/>
            <a:ext cx="3200400" cy="48006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151" y="1384300"/>
            <a:ext cx="3194049" cy="4791074"/>
          </a:xfrm>
          <a:prstGeom prst="rect">
            <a:avLst/>
          </a:prstGeom>
        </p:spPr>
      </p:pic>
    </p:spTree>
    <p:extLst>
      <p:ext uri="{BB962C8B-B14F-4D97-AF65-F5344CB8AC3E}">
        <p14:creationId xmlns:p14="http://schemas.microsoft.com/office/powerpoint/2010/main" val="535122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4800" y="5273878"/>
            <a:ext cx="1683740" cy="1379835"/>
          </a:xfrm>
          <a:prstGeom prst="rect">
            <a:avLst/>
          </a:prstGeom>
        </p:spPr>
      </p:pic>
      <p:sp>
        <p:nvSpPr>
          <p:cNvPr id="3" name="TextBox 2"/>
          <p:cNvSpPr txBox="1"/>
          <p:nvPr/>
        </p:nvSpPr>
        <p:spPr>
          <a:xfrm>
            <a:off x="177800" y="228600"/>
            <a:ext cx="10934700" cy="461665"/>
          </a:xfrm>
          <a:prstGeom prst="rect">
            <a:avLst/>
          </a:prstGeom>
          <a:noFill/>
        </p:spPr>
        <p:txBody>
          <a:bodyPr wrap="square" rtlCol="0">
            <a:spAutoFit/>
          </a:bodyPr>
          <a:lstStyle/>
          <a:p>
            <a:r>
              <a:rPr lang="en-GB" sz="2400" dirty="0" smtClean="0"/>
              <a:t>Kids like Seth have difficult lives. The Bible is really helping them.</a:t>
            </a:r>
            <a:endParaRPr lang="en-GB" sz="2400" dirty="0"/>
          </a:p>
        </p:txBody>
      </p:sp>
      <p:sp>
        <p:nvSpPr>
          <p:cNvPr id="4" name="TextBox 3"/>
          <p:cNvSpPr txBox="1"/>
          <p:nvPr/>
        </p:nvSpPr>
        <p:spPr>
          <a:xfrm>
            <a:off x="266700" y="6515212"/>
            <a:ext cx="3860800" cy="261610"/>
          </a:xfrm>
          <a:prstGeom prst="rect">
            <a:avLst/>
          </a:prstGeom>
          <a:noFill/>
        </p:spPr>
        <p:txBody>
          <a:bodyPr wrap="square" rtlCol="0">
            <a:spAutoFit/>
          </a:bodyPr>
          <a:lstStyle/>
          <a:p>
            <a:r>
              <a:rPr lang="en-GB" sz="1100" dirty="0" smtClean="0"/>
              <a:t>Name and photo changed to protect child’s identity</a:t>
            </a:r>
            <a:endParaRPr lang="en-GB" sz="11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 y="724013"/>
            <a:ext cx="3860800" cy="5791200"/>
          </a:xfrm>
          <a:prstGeom prst="rect">
            <a:avLst/>
          </a:prstGeom>
        </p:spPr>
      </p:pic>
      <p:sp>
        <p:nvSpPr>
          <p:cNvPr id="6" name="TextBox 5"/>
          <p:cNvSpPr txBox="1"/>
          <p:nvPr/>
        </p:nvSpPr>
        <p:spPr>
          <a:xfrm>
            <a:off x="4572000" y="1488226"/>
            <a:ext cx="6807200" cy="3785652"/>
          </a:xfrm>
          <a:prstGeom prst="rect">
            <a:avLst/>
          </a:prstGeom>
          <a:noFill/>
        </p:spPr>
        <p:txBody>
          <a:bodyPr wrap="square" rtlCol="0">
            <a:spAutoFit/>
          </a:bodyPr>
          <a:lstStyle/>
          <a:p>
            <a:pPr algn="just"/>
            <a:r>
              <a:rPr lang="en-GB" sz="2000" dirty="0"/>
              <a:t>“I am very easy to be scared, and in many villages around our village we watched very bad news about attacking the houses. In my village, the fundamentalists started to attack our houses and they started to come closer to our house, I was very, very scared because I was hearing their shouting and the screams of our neighbours and their children. I brought my illustrated Bible I received lately from my church, and I read Jesus story of calming the sea storm to my younger sister and brother, we prayed together to stop the attacking, and it happened. They did not attack our house, they stopped when we unite together in praying, Jesus still can calm the storm.”</a:t>
            </a:r>
          </a:p>
          <a:p>
            <a:pPr algn="just"/>
            <a:endParaRPr lang="en-GB" sz="2000" dirty="0"/>
          </a:p>
        </p:txBody>
      </p:sp>
    </p:spTree>
    <p:extLst>
      <p:ext uri="{BB962C8B-B14F-4D97-AF65-F5344CB8AC3E}">
        <p14:creationId xmlns:p14="http://schemas.microsoft.com/office/powerpoint/2010/main" val="3764328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4800" y="5273878"/>
            <a:ext cx="1683740" cy="1379835"/>
          </a:xfrm>
          <a:prstGeom prst="rect">
            <a:avLst/>
          </a:prstGeom>
        </p:spPr>
      </p:pic>
      <p:sp>
        <p:nvSpPr>
          <p:cNvPr id="3" name="TextBox 2"/>
          <p:cNvSpPr txBox="1"/>
          <p:nvPr/>
        </p:nvSpPr>
        <p:spPr>
          <a:xfrm>
            <a:off x="177800" y="114300"/>
            <a:ext cx="10934700" cy="461665"/>
          </a:xfrm>
          <a:prstGeom prst="rect">
            <a:avLst/>
          </a:prstGeom>
          <a:noFill/>
        </p:spPr>
        <p:txBody>
          <a:bodyPr wrap="square" rtlCol="0">
            <a:spAutoFit/>
          </a:bodyPr>
          <a:lstStyle/>
          <a:p>
            <a:r>
              <a:rPr lang="en-GB" sz="2400" dirty="0" smtClean="0"/>
              <a:t>It only costs 20p to give a kid in Egypt a Bible Activity Book. Will you help?</a:t>
            </a:r>
            <a:endParaRPr lang="en-GB" sz="24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622" b="5161"/>
          <a:stretch/>
        </p:blipFill>
        <p:spPr>
          <a:xfrm>
            <a:off x="177800" y="665306"/>
            <a:ext cx="9956800" cy="5988407"/>
          </a:xfrm>
          <a:prstGeom prst="rect">
            <a:avLst/>
          </a:prstGeom>
        </p:spPr>
      </p:pic>
    </p:spTree>
    <p:extLst>
      <p:ext uri="{BB962C8B-B14F-4D97-AF65-F5344CB8AC3E}">
        <p14:creationId xmlns:p14="http://schemas.microsoft.com/office/powerpoint/2010/main" val="39974075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11160" y="3639865"/>
            <a:ext cx="3677640" cy="3013848"/>
          </a:xfrm>
          <a:prstGeom prst="rect">
            <a:avLst/>
          </a:prstGeom>
        </p:spPr>
      </p:pic>
      <p:sp>
        <p:nvSpPr>
          <p:cNvPr id="3" name="TextBox 2"/>
          <p:cNvSpPr txBox="1"/>
          <p:nvPr/>
        </p:nvSpPr>
        <p:spPr>
          <a:xfrm>
            <a:off x="215900" y="4345389"/>
            <a:ext cx="6438900" cy="2308324"/>
          </a:xfrm>
          <a:prstGeom prst="rect">
            <a:avLst/>
          </a:prstGeom>
          <a:noFill/>
        </p:spPr>
        <p:txBody>
          <a:bodyPr wrap="square" rtlCol="0">
            <a:spAutoFit/>
          </a:bodyPr>
          <a:lstStyle/>
          <a:p>
            <a:r>
              <a:rPr lang="en-GB" dirty="0" smtClean="0"/>
              <a:t>Bible Society in Northern Ireland</a:t>
            </a:r>
          </a:p>
          <a:p>
            <a:r>
              <a:rPr lang="en-GB" dirty="0" smtClean="0"/>
              <a:t>27 Howard Street</a:t>
            </a:r>
          </a:p>
          <a:p>
            <a:r>
              <a:rPr lang="en-GB" dirty="0" smtClean="0"/>
              <a:t>Belfast</a:t>
            </a:r>
          </a:p>
          <a:p>
            <a:r>
              <a:rPr lang="en-GB" dirty="0" smtClean="0"/>
              <a:t>BT1 6NB</a:t>
            </a:r>
          </a:p>
          <a:p>
            <a:r>
              <a:rPr lang="en-GB" dirty="0" smtClean="0"/>
              <a:t>info@bsni.co.uk</a:t>
            </a:r>
          </a:p>
          <a:p>
            <a:r>
              <a:rPr lang="en-GB" dirty="0" smtClean="0"/>
              <a:t>028 9032 6577</a:t>
            </a:r>
          </a:p>
          <a:p>
            <a:r>
              <a:rPr lang="en-GB" dirty="0" smtClean="0"/>
              <a:t>www.bsni.co.uk</a:t>
            </a:r>
          </a:p>
          <a:p>
            <a:r>
              <a:rPr lang="en-GB" dirty="0" smtClean="0"/>
              <a:t>Charity Reg. no. NIC102557</a:t>
            </a:r>
            <a:endParaRPr lang="en-GB" dirty="0"/>
          </a:p>
        </p:txBody>
      </p:sp>
      <p:sp>
        <p:nvSpPr>
          <p:cNvPr id="4" name="TextBox 3"/>
          <p:cNvSpPr txBox="1"/>
          <p:nvPr/>
        </p:nvSpPr>
        <p:spPr>
          <a:xfrm>
            <a:off x="127000" y="558800"/>
            <a:ext cx="11861800" cy="2308324"/>
          </a:xfrm>
          <a:prstGeom prst="rect">
            <a:avLst/>
          </a:prstGeom>
          <a:noFill/>
        </p:spPr>
        <p:txBody>
          <a:bodyPr wrap="square" rtlCol="0">
            <a:spAutoFit/>
          </a:bodyPr>
          <a:lstStyle/>
          <a:p>
            <a:pPr algn="ctr"/>
            <a:r>
              <a:rPr lang="en-GB" sz="9600" dirty="0" smtClean="0">
                <a:solidFill>
                  <a:srgbClr val="0070C0"/>
                </a:solidFill>
                <a:latin typeface="Hand Of Sean" panose="02000500000000000000" pitchFamily="2" charset="-128"/>
                <a:ea typeface="Hand Of Sean" panose="02000500000000000000" pitchFamily="2" charset="-128"/>
              </a:rPr>
              <a:t>Bible Society NI: </a:t>
            </a:r>
          </a:p>
          <a:p>
            <a:pPr algn="ctr"/>
            <a:r>
              <a:rPr lang="en-GB" sz="4800" dirty="0" smtClean="0">
                <a:solidFill>
                  <a:srgbClr val="0070C0"/>
                </a:solidFill>
                <a:latin typeface="Hand Of Sean" panose="02000500000000000000" pitchFamily="2" charset="-128"/>
                <a:ea typeface="Hand Of Sean" panose="02000500000000000000" pitchFamily="2" charset="-128"/>
              </a:rPr>
              <a:t>Reaching Everyone with God’s Word</a:t>
            </a:r>
            <a:endParaRPr lang="en-GB" sz="4800" dirty="0">
              <a:solidFill>
                <a:srgbClr val="0070C0"/>
              </a:solidFill>
              <a:latin typeface="Hand Of Sean" panose="02000500000000000000" pitchFamily="2" charset="-128"/>
              <a:ea typeface="Hand Of Sean" panose="02000500000000000000" pitchFamily="2" charset="-128"/>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5599" y="6172701"/>
            <a:ext cx="819502" cy="481012"/>
          </a:xfrm>
          <a:prstGeom prst="rect">
            <a:avLst/>
          </a:prstGeom>
        </p:spPr>
      </p:pic>
    </p:spTree>
    <p:extLst>
      <p:ext uri="{BB962C8B-B14F-4D97-AF65-F5344CB8AC3E}">
        <p14:creationId xmlns:p14="http://schemas.microsoft.com/office/powerpoint/2010/main" val="1673591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5713" b="7165"/>
          <a:stretch/>
        </p:blipFill>
        <p:spPr>
          <a:xfrm>
            <a:off x="165100" y="818243"/>
            <a:ext cx="10047140" cy="5835469"/>
          </a:xfrm>
          <a:prstGeom prst="rect">
            <a:avLst/>
          </a:prstGeom>
        </p:spPr>
      </p:pic>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4800" y="5273878"/>
            <a:ext cx="1683740" cy="1379835"/>
          </a:xfrm>
          <a:prstGeom prst="rect">
            <a:avLst/>
          </a:prstGeom>
        </p:spPr>
      </p:pic>
      <p:sp>
        <p:nvSpPr>
          <p:cNvPr id="4" name="TextBox 3"/>
          <p:cNvSpPr txBox="1"/>
          <p:nvPr/>
        </p:nvSpPr>
        <p:spPr>
          <a:xfrm>
            <a:off x="165100" y="215900"/>
            <a:ext cx="12306300" cy="461665"/>
          </a:xfrm>
          <a:prstGeom prst="rect">
            <a:avLst/>
          </a:prstGeom>
          <a:noFill/>
        </p:spPr>
        <p:txBody>
          <a:bodyPr wrap="square" rtlCol="0">
            <a:spAutoFit/>
          </a:bodyPr>
          <a:lstStyle/>
          <a:p>
            <a:r>
              <a:rPr lang="en-GB" sz="2400" dirty="0" err="1" smtClean="0"/>
              <a:t>Kingo</a:t>
            </a:r>
            <a:r>
              <a:rPr lang="en-GB" sz="2400" dirty="0" smtClean="0"/>
              <a:t> is a big friendly Bible-loving lion. Kids meet him at </a:t>
            </a:r>
            <a:r>
              <a:rPr lang="en-GB" sz="2400" dirty="0" err="1" smtClean="0"/>
              <a:t>Kingo</a:t>
            </a:r>
            <a:r>
              <a:rPr lang="en-GB" sz="2400" dirty="0" smtClean="0"/>
              <a:t> Festivals to learn about God.</a:t>
            </a:r>
            <a:endParaRPr lang="en-GB" sz="2400" dirty="0"/>
          </a:p>
        </p:txBody>
      </p:sp>
    </p:spTree>
    <p:extLst>
      <p:ext uri="{BB962C8B-B14F-4D97-AF65-F5344CB8AC3E}">
        <p14:creationId xmlns:p14="http://schemas.microsoft.com/office/powerpoint/2010/main" val="19588085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66" y="989513"/>
            <a:ext cx="10069688" cy="5664200"/>
          </a:xfrm>
          <a:prstGeom prst="rect">
            <a:avLst/>
          </a:prstGeom>
        </p:spPr>
      </p:pic>
      <p:pic>
        <p:nvPicPr>
          <p:cNvPr id="4" name="Picture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4800" y="5273878"/>
            <a:ext cx="1683740" cy="1379835"/>
          </a:xfrm>
          <a:prstGeom prst="rect">
            <a:avLst/>
          </a:prstGeom>
        </p:spPr>
      </p:pic>
      <p:sp>
        <p:nvSpPr>
          <p:cNvPr id="5" name="TextBox 4"/>
          <p:cNvSpPr txBox="1"/>
          <p:nvPr/>
        </p:nvSpPr>
        <p:spPr>
          <a:xfrm>
            <a:off x="122766" y="330200"/>
            <a:ext cx="7954434" cy="461665"/>
          </a:xfrm>
          <a:prstGeom prst="rect">
            <a:avLst/>
          </a:prstGeom>
          <a:noFill/>
        </p:spPr>
        <p:txBody>
          <a:bodyPr wrap="square" rtlCol="0">
            <a:spAutoFit/>
          </a:bodyPr>
          <a:lstStyle/>
          <a:p>
            <a:r>
              <a:rPr lang="en-GB" sz="2400" dirty="0" smtClean="0"/>
              <a:t>The tent is set up ready to start the </a:t>
            </a:r>
            <a:r>
              <a:rPr lang="en-GB" sz="2400" dirty="0" err="1" smtClean="0"/>
              <a:t>Kingo</a:t>
            </a:r>
            <a:r>
              <a:rPr lang="en-GB" sz="2400" dirty="0" smtClean="0"/>
              <a:t> Festival</a:t>
            </a:r>
            <a:endParaRPr lang="en-GB" sz="2400" dirty="0"/>
          </a:p>
        </p:txBody>
      </p:sp>
    </p:spTree>
    <p:extLst>
      <p:ext uri="{BB962C8B-B14F-4D97-AF65-F5344CB8AC3E}">
        <p14:creationId xmlns:p14="http://schemas.microsoft.com/office/powerpoint/2010/main" val="489846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4800" y="5273878"/>
            <a:ext cx="1683740" cy="1379835"/>
          </a:xfrm>
          <a:prstGeom prst="rect">
            <a:avLst/>
          </a:prstGeom>
        </p:spPr>
      </p:pic>
      <p:sp>
        <p:nvSpPr>
          <p:cNvPr id="4" name="TextBox 3"/>
          <p:cNvSpPr txBox="1"/>
          <p:nvPr/>
        </p:nvSpPr>
        <p:spPr>
          <a:xfrm>
            <a:off x="139698" y="266700"/>
            <a:ext cx="8991601" cy="461665"/>
          </a:xfrm>
          <a:prstGeom prst="rect">
            <a:avLst/>
          </a:prstGeom>
          <a:noFill/>
        </p:spPr>
        <p:txBody>
          <a:bodyPr wrap="square" rtlCol="0">
            <a:spAutoFit/>
          </a:bodyPr>
          <a:lstStyle/>
          <a:p>
            <a:r>
              <a:rPr lang="en-GB" sz="2400" dirty="0" smtClean="0"/>
              <a:t>The worship team are on stage to teach the kids some new songs</a:t>
            </a:r>
            <a:endParaRPr lang="en-GB"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698" y="927100"/>
            <a:ext cx="10180646" cy="5726613"/>
          </a:xfrm>
          <a:prstGeom prst="rect">
            <a:avLst/>
          </a:prstGeom>
        </p:spPr>
      </p:pic>
    </p:spTree>
    <p:extLst>
      <p:ext uri="{BB962C8B-B14F-4D97-AF65-F5344CB8AC3E}">
        <p14:creationId xmlns:p14="http://schemas.microsoft.com/office/powerpoint/2010/main" val="25973708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 y="945857"/>
            <a:ext cx="10147300" cy="5707856"/>
          </a:xfrm>
          <a:prstGeom prst="rect">
            <a:avLst/>
          </a:prstGeom>
        </p:spPr>
      </p:pic>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4800" y="5273878"/>
            <a:ext cx="1683740" cy="1379835"/>
          </a:xfrm>
          <a:prstGeom prst="rect">
            <a:avLst/>
          </a:prstGeom>
        </p:spPr>
      </p:pic>
      <p:sp>
        <p:nvSpPr>
          <p:cNvPr id="4" name="TextBox 3"/>
          <p:cNvSpPr txBox="1"/>
          <p:nvPr/>
        </p:nvSpPr>
        <p:spPr>
          <a:xfrm>
            <a:off x="122766" y="330200"/>
            <a:ext cx="7954434" cy="461665"/>
          </a:xfrm>
          <a:prstGeom prst="rect">
            <a:avLst/>
          </a:prstGeom>
          <a:noFill/>
        </p:spPr>
        <p:txBody>
          <a:bodyPr wrap="square" rtlCol="0">
            <a:spAutoFit/>
          </a:bodyPr>
          <a:lstStyle/>
          <a:p>
            <a:r>
              <a:rPr lang="en-GB" sz="2400" dirty="0" smtClean="0"/>
              <a:t>Dramas help to teach the children different Bible stories</a:t>
            </a:r>
            <a:endParaRPr lang="en-GB" sz="2400" dirty="0"/>
          </a:p>
        </p:txBody>
      </p:sp>
    </p:spTree>
    <p:extLst>
      <p:ext uri="{BB962C8B-B14F-4D97-AF65-F5344CB8AC3E}">
        <p14:creationId xmlns:p14="http://schemas.microsoft.com/office/powerpoint/2010/main" val="9446064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 y="895850"/>
            <a:ext cx="10236200" cy="5757863"/>
          </a:xfrm>
          <a:prstGeom prst="rect">
            <a:avLst/>
          </a:prstGeom>
        </p:spPr>
      </p:pic>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4800" y="5273878"/>
            <a:ext cx="1683740" cy="1379835"/>
          </a:xfrm>
          <a:prstGeom prst="rect">
            <a:avLst/>
          </a:prstGeom>
        </p:spPr>
      </p:pic>
      <p:sp>
        <p:nvSpPr>
          <p:cNvPr id="4" name="TextBox 3"/>
          <p:cNvSpPr txBox="1"/>
          <p:nvPr/>
        </p:nvSpPr>
        <p:spPr>
          <a:xfrm>
            <a:off x="122766" y="330200"/>
            <a:ext cx="9516534" cy="461665"/>
          </a:xfrm>
          <a:prstGeom prst="rect">
            <a:avLst/>
          </a:prstGeom>
          <a:noFill/>
        </p:spPr>
        <p:txBody>
          <a:bodyPr wrap="square" rtlCol="0">
            <a:spAutoFit/>
          </a:bodyPr>
          <a:lstStyle/>
          <a:p>
            <a:r>
              <a:rPr lang="en-GB" sz="2400" dirty="0" smtClean="0"/>
              <a:t>At this Festival a couple of the young people get on stage and sing a duet</a:t>
            </a:r>
            <a:endParaRPr lang="en-GB" sz="2400" dirty="0"/>
          </a:p>
        </p:txBody>
      </p:sp>
    </p:spTree>
    <p:extLst>
      <p:ext uri="{BB962C8B-B14F-4D97-AF65-F5344CB8AC3E}">
        <p14:creationId xmlns:p14="http://schemas.microsoft.com/office/powerpoint/2010/main" val="18003453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4800" y="5273878"/>
            <a:ext cx="1683740" cy="1379835"/>
          </a:xfrm>
          <a:prstGeom prst="rect">
            <a:avLst/>
          </a:prstGeom>
        </p:spPr>
      </p:pic>
      <p:sp>
        <p:nvSpPr>
          <p:cNvPr id="4" name="TextBox 3"/>
          <p:cNvSpPr txBox="1"/>
          <p:nvPr/>
        </p:nvSpPr>
        <p:spPr>
          <a:xfrm>
            <a:off x="177800" y="228600"/>
            <a:ext cx="10934700" cy="461665"/>
          </a:xfrm>
          <a:prstGeom prst="rect">
            <a:avLst/>
          </a:prstGeom>
          <a:noFill/>
        </p:spPr>
        <p:txBody>
          <a:bodyPr wrap="square" rtlCol="0">
            <a:spAutoFit/>
          </a:bodyPr>
          <a:lstStyle/>
          <a:p>
            <a:r>
              <a:rPr lang="en-GB" sz="2400" dirty="0" smtClean="0"/>
              <a:t>Flags are given out to help the children remember what the Bible teaches us. </a:t>
            </a:r>
            <a:endParaRPr lang="en-GB"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799" y="889000"/>
            <a:ext cx="10248379" cy="5764713"/>
          </a:xfrm>
          <a:prstGeom prst="rect">
            <a:avLst/>
          </a:prstGeom>
        </p:spPr>
      </p:pic>
    </p:spTree>
    <p:extLst>
      <p:ext uri="{BB962C8B-B14F-4D97-AF65-F5344CB8AC3E}">
        <p14:creationId xmlns:p14="http://schemas.microsoft.com/office/powerpoint/2010/main" val="3946708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4800" y="5273878"/>
            <a:ext cx="1683740" cy="1379835"/>
          </a:xfrm>
          <a:prstGeom prst="rect">
            <a:avLst/>
          </a:prstGeom>
        </p:spPr>
      </p:pic>
      <p:sp>
        <p:nvSpPr>
          <p:cNvPr id="4" name="TextBox 3"/>
          <p:cNvSpPr txBox="1"/>
          <p:nvPr/>
        </p:nvSpPr>
        <p:spPr>
          <a:xfrm>
            <a:off x="177800" y="228600"/>
            <a:ext cx="10934700" cy="461665"/>
          </a:xfrm>
          <a:prstGeom prst="rect">
            <a:avLst/>
          </a:prstGeom>
          <a:noFill/>
        </p:spPr>
        <p:txBody>
          <a:bodyPr wrap="square" rtlCol="0">
            <a:spAutoFit/>
          </a:bodyPr>
          <a:lstStyle/>
          <a:p>
            <a:r>
              <a:rPr lang="en-GB" sz="2400" dirty="0" smtClean="0"/>
              <a:t>The Bible teaches us about…</a:t>
            </a:r>
            <a:r>
              <a:rPr lang="en-GB" sz="2400" dirty="0" smtClean="0"/>
              <a:t> </a:t>
            </a:r>
            <a:endParaRPr lang="en-GB"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800" y="690265"/>
            <a:ext cx="10058400" cy="6035040"/>
          </a:xfrm>
          <a:prstGeom prst="rect">
            <a:avLst/>
          </a:prstGeom>
        </p:spPr>
      </p:pic>
      <p:sp>
        <p:nvSpPr>
          <p:cNvPr id="6" name="TextBox 5"/>
          <p:cNvSpPr txBox="1"/>
          <p:nvPr/>
        </p:nvSpPr>
        <p:spPr>
          <a:xfrm>
            <a:off x="355600" y="4155420"/>
            <a:ext cx="2362200" cy="523220"/>
          </a:xfrm>
          <a:prstGeom prst="rect">
            <a:avLst/>
          </a:prstGeom>
          <a:noFill/>
        </p:spPr>
        <p:txBody>
          <a:bodyPr wrap="square" rtlCol="0">
            <a:spAutoFit/>
          </a:bodyPr>
          <a:lstStyle/>
          <a:p>
            <a:r>
              <a:rPr lang="en-GB" sz="2800" b="1" dirty="0" smtClean="0">
                <a:solidFill>
                  <a:schemeClr val="bg1"/>
                </a:solidFill>
              </a:rPr>
              <a:t>Thanksgiving</a:t>
            </a:r>
            <a:endParaRPr lang="en-GB" sz="2800" b="1" dirty="0">
              <a:solidFill>
                <a:schemeClr val="bg1"/>
              </a:solidFill>
            </a:endParaRPr>
          </a:p>
        </p:txBody>
      </p:sp>
      <p:sp>
        <p:nvSpPr>
          <p:cNvPr id="7" name="TextBox 6"/>
          <p:cNvSpPr txBox="1"/>
          <p:nvPr/>
        </p:nvSpPr>
        <p:spPr>
          <a:xfrm>
            <a:off x="3713162" y="728702"/>
            <a:ext cx="2362200" cy="523220"/>
          </a:xfrm>
          <a:prstGeom prst="rect">
            <a:avLst/>
          </a:prstGeom>
          <a:noFill/>
        </p:spPr>
        <p:txBody>
          <a:bodyPr wrap="square" rtlCol="0">
            <a:spAutoFit/>
          </a:bodyPr>
          <a:lstStyle/>
          <a:p>
            <a:r>
              <a:rPr lang="en-GB" sz="2800" b="1" dirty="0" smtClean="0">
                <a:solidFill>
                  <a:schemeClr val="bg1"/>
                </a:solidFill>
              </a:rPr>
              <a:t>Courage</a:t>
            </a:r>
            <a:endParaRPr lang="en-GB" sz="2800" b="1" dirty="0">
              <a:solidFill>
                <a:schemeClr val="bg1"/>
              </a:solidFill>
            </a:endParaRPr>
          </a:p>
        </p:txBody>
      </p:sp>
      <p:sp>
        <p:nvSpPr>
          <p:cNvPr id="8" name="TextBox 7"/>
          <p:cNvSpPr txBox="1"/>
          <p:nvPr/>
        </p:nvSpPr>
        <p:spPr>
          <a:xfrm>
            <a:off x="5175250" y="2753678"/>
            <a:ext cx="1612900" cy="954107"/>
          </a:xfrm>
          <a:prstGeom prst="rect">
            <a:avLst/>
          </a:prstGeom>
          <a:noFill/>
        </p:spPr>
        <p:txBody>
          <a:bodyPr wrap="square" rtlCol="0">
            <a:spAutoFit/>
          </a:bodyPr>
          <a:lstStyle/>
          <a:p>
            <a:pPr algn="ctr"/>
            <a:r>
              <a:rPr lang="en-GB" sz="2800" b="1" dirty="0" smtClean="0">
                <a:solidFill>
                  <a:schemeClr val="bg1"/>
                </a:solidFill>
              </a:rPr>
              <a:t>Telling the truth</a:t>
            </a:r>
            <a:endParaRPr lang="en-GB" sz="2800" b="1" dirty="0">
              <a:solidFill>
                <a:schemeClr val="bg1"/>
              </a:solidFill>
            </a:endParaRPr>
          </a:p>
        </p:txBody>
      </p:sp>
      <p:sp>
        <p:nvSpPr>
          <p:cNvPr id="9" name="TextBox 8"/>
          <p:cNvSpPr txBox="1"/>
          <p:nvPr/>
        </p:nvSpPr>
        <p:spPr>
          <a:xfrm>
            <a:off x="6807200" y="1015124"/>
            <a:ext cx="2362200" cy="523220"/>
          </a:xfrm>
          <a:prstGeom prst="rect">
            <a:avLst/>
          </a:prstGeom>
          <a:noFill/>
        </p:spPr>
        <p:txBody>
          <a:bodyPr wrap="square" rtlCol="0">
            <a:spAutoFit/>
          </a:bodyPr>
          <a:lstStyle/>
          <a:p>
            <a:r>
              <a:rPr lang="en-GB" sz="2800" b="1" dirty="0" smtClean="0">
                <a:solidFill>
                  <a:schemeClr val="bg1"/>
                </a:solidFill>
              </a:rPr>
              <a:t>Honesty</a:t>
            </a:r>
            <a:endParaRPr lang="en-GB" sz="2800" b="1" dirty="0">
              <a:solidFill>
                <a:schemeClr val="bg1"/>
              </a:solidFill>
            </a:endParaRPr>
          </a:p>
        </p:txBody>
      </p:sp>
      <p:sp>
        <p:nvSpPr>
          <p:cNvPr id="10" name="TextBox 9"/>
          <p:cNvSpPr txBox="1"/>
          <p:nvPr/>
        </p:nvSpPr>
        <p:spPr>
          <a:xfrm>
            <a:off x="8356600" y="3459469"/>
            <a:ext cx="2362200" cy="523220"/>
          </a:xfrm>
          <a:prstGeom prst="rect">
            <a:avLst/>
          </a:prstGeom>
          <a:noFill/>
        </p:spPr>
        <p:txBody>
          <a:bodyPr wrap="square" rtlCol="0">
            <a:spAutoFit/>
          </a:bodyPr>
          <a:lstStyle/>
          <a:p>
            <a:r>
              <a:rPr lang="en-GB" sz="2800" b="1" dirty="0" smtClean="0">
                <a:solidFill>
                  <a:schemeClr val="bg1"/>
                </a:solidFill>
              </a:rPr>
              <a:t>Obedience</a:t>
            </a:r>
            <a:endParaRPr lang="en-GB" sz="2800" b="1" dirty="0">
              <a:solidFill>
                <a:schemeClr val="bg1"/>
              </a:solidFill>
            </a:endParaRPr>
          </a:p>
        </p:txBody>
      </p:sp>
      <p:sp>
        <p:nvSpPr>
          <p:cNvPr id="11" name="TextBox 10"/>
          <p:cNvSpPr txBox="1"/>
          <p:nvPr/>
        </p:nvSpPr>
        <p:spPr>
          <a:xfrm>
            <a:off x="3209925" y="2891487"/>
            <a:ext cx="2362200" cy="523220"/>
          </a:xfrm>
          <a:prstGeom prst="rect">
            <a:avLst/>
          </a:prstGeom>
          <a:noFill/>
        </p:spPr>
        <p:txBody>
          <a:bodyPr wrap="square" rtlCol="0">
            <a:spAutoFit/>
          </a:bodyPr>
          <a:lstStyle/>
          <a:p>
            <a:r>
              <a:rPr lang="en-GB" sz="2800" b="1" dirty="0" smtClean="0">
                <a:solidFill>
                  <a:schemeClr val="bg1"/>
                </a:solidFill>
              </a:rPr>
              <a:t>Patience</a:t>
            </a:r>
            <a:endParaRPr lang="en-GB" sz="2800" b="1" dirty="0">
              <a:solidFill>
                <a:schemeClr val="bg1"/>
              </a:solidFill>
            </a:endParaRPr>
          </a:p>
        </p:txBody>
      </p:sp>
      <p:sp>
        <p:nvSpPr>
          <p:cNvPr id="12" name="TextBox 11"/>
          <p:cNvSpPr txBox="1"/>
          <p:nvPr/>
        </p:nvSpPr>
        <p:spPr>
          <a:xfrm>
            <a:off x="368300" y="1251922"/>
            <a:ext cx="2362200" cy="523220"/>
          </a:xfrm>
          <a:prstGeom prst="rect">
            <a:avLst/>
          </a:prstGeom>
          <a:noFill/>
        </p:spPr>
        <p:txBody>
          <a:bodyPr wrap="square" rtlCol="0">
            <a:spAutoFit/>
          </a:bodyPr>
          <a:lstStyle/>
          <a:p>
            <a:r>
              <a:rPr lang="en-GB" sz="2800" b="1" dirty="0" smtClean="0">
                <a:solidFill>
                  <a:schemeClr val="bg1"/>
                </a:solidFill>
              </a:rPr>
              <a:t>Respect</a:t>
            </a:r>
            <a:endParaRPr lang="en-GB" sz="2800" b="1" dirty="0">
              <a:solidFill>
                <a:schemeClr val="bg1"/>
              </a:solidFill>
            </a:endParaRPr>
          </a:p>
        </p:txBody>
      </p:sp>
      <p:cxnSp>
        <p:nvCxnSpPr>
          <p:cNvPr id="14" name="Straight Connector 13"/>
          <p:cNvCxnSpPr/>
          <p:nvPr/>
        </p:nvCxnSpPr>
        <p:spPr>
          <a:xfrm flipH="1">
            <a:off x="1219200" y="3707785"/>
            <a:ext cx="101600" cy="44763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62050" y="1713597"/>
            <a:ext cx="317500" cy="35462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619500" y="2447980"/>
            <a:ext cx="93662" cy="44350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56600" y="3142584"/>
            <a:ext cx="215900" cy="31688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7058025" y="1448822"/>
            <a:ext cx="101600" cy="44763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854700" y="2289724"/>
            <a:ext cx="19050" cy="46395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343400" y="1158910"/>
            <a:ext cx="50800" cy="46825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14758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64800" y="5273878"/>
            <a:ext cx="1683740" cy="1379835"/>
          </a:xfrm>
          <a:prstGeom prst="rect">
            <a:avLst/>
          </a:prstGeom>
        </p:spPr>
      </p:pic>
      <p:sp>
        <p:nvSpPr>
          <p:cNvPr id="4" name="TextBox 3"/>
          <p:cNvSpPr txBox="1"/>
          <p:nvPr/>
        </p:nvSpPr>
        <p:spPr>
          <a:xfrm>
            <a:off x="177800" y="228600"/>
            <a:ext cx="10934700" cy="461665"/>
          </a:xfrm>
          <a:prstGeom prst="rect">
            <a:avLst/>
          </a:prstGeom>
          <a:noFill/>
        </p:spPr>
        <p:txBody>
          <a:bodyPr wrap="square" rtlCol="0">
            <a:spAutoFit/>
          </a:bodyPr>
          <a:lstStyle/>
          <a:p>
            <a:r>
              <a:rPr lang="en-GB" sz="2400" dirty="0" smtClean="0"/>
              <a:t>Kids wave their </a:t>
            </a:r>
            <a:r>
              <a:rPr lang="en-GB" sz="2400" dirty="0" err="1" smtClean="0"/>
              <a:t>Kingo</a:t>
            </a:r>
            <a:r>
              <a:rPr lang="en-GB" sz="2400" dirty="0" smtClean="0"/>
              <a:t> flags. </a:t>
            </a:r>
            <a:endParaRPr lang="en-GB" sz="2400"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510" b="7032"/>
          <a:stretch/>
        </p:blipFill>
        <p:spPr>
          <a:xfrm>
            <a:off x="177799" y="730719"/>
            <a:ext cx="10266749" cy="6038381"/>
          </a:xfrm>
          <a:prstGeom prst="rect">
            <a:avLst/>
          </a:prstGeom>
        </p:spPr>
      </p:pic>
    </p:spTree>
    <p:extLst>
      <p:ext uri="{BB962C8B-B14F-4D97-AF65-F5344CB8AC3E}">
        <p14:creationId xmlns:p14="http://schemas.microsoft.com/office/powerpoint/2010/main" val="29277003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390</Words>
  <Application>Microsoft Office PowerPoint</Application>
  <PresentationFormat>Widescreen</PresentationFormat>
  <Paragraphs>38</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Hand Of Sean</vt:lpstr>
      <vt:lpstr>Arial</vt:lpstr>
      <vt:lpstr>Calibri</vt:lpstr>
      <vt:lpstr>Calibri Light</vt:lpstr>
      <vt:lpstr>Rockwell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dc:creator>
  <cp:lastModifiedBy>Leah</cp:lastModifiedBy>
  <cp:revision>16</cp:revision>
  <dcterms:created xsi:type="dcterms:W3CDTF">2017-06-02T08:45:15Z</dcterms:created>
  <dcterms:modified xsi:type="dcterms:W3CDTF">2017-06-12T15:06:11Z</dcterms:modified>
</cp:coreProperties>
</file>